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3" r:id="rId1"/>
  </p:sldMasterIdLst>
  <p:sldIdLst>
    <p:sldId id="256" r:id="rId2"/>
    <p:sldId id="257" r:id="rId3"/>
    <p:sldId id="258" r:id="rId4"/>
    <p:sldId id="259" r:id="rId5"/>
    <p:sldId id="260" r:id="rId6"/>
    <p:sldId id="262" r:id="rId7"/>
    <p:sldId id="263" r:id="rId8"/>
    <p:sldId id="264" r:id="rId9"/>
    <p:sldId id="265" r:id="rId10"/>
    <p:sldId id="266" r:id="rId11"/>
    <p:sldId id="261"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89B0C5-75D4-4B4A-A872-686A87734C3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962DB6-3522-4560-A3F5-F7D648D80F6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752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89B0C5-75D4-4B4A-A872-686A87734C3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962DB6-3522-4560-A3F5-F7D648D80F6D}" type="slidenum">
              <a:rPr lang="en-US" smtClean="0"/>
              <a:t>‹#›</a:t>
            </a:fld>
            <a:endParaRPr lang="en-US"/>
          </a:p>
        </p:txBody>
      </p:sp>
    </p:spTree>
    <p:extLst>
      <p:ext uri="{BB962C8B-B14F-4D97-AF65-F5344CB8AC3E}">
        <p14:creationId xmlns:p14="http://schemas.microsoft.com/office/powerpoint/2010/main" val="606860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89B0C5-75D4-4B4A-A872-686A87734C3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962DB6-3522-4560-A3F5-F7D648D80F6D}" type="slidenum">
              <a:rPr lang="en-US" smtClean="0"/>
              <a:t>‹#›</a:t>
            </a:fld>
            <a:endParaRPr lang="en-US"/>
          </a:p>
        </p:txBody>
      </p:sp>
    </p:spTree>
    <p:extLst>
      <p:ext uri="{BB962C8B-B14F-4D97-AF65-F5344CB8AC3E}">
        <p14:creationId xmlns:p14="http://schemas.microsoft.com/office/powerpoint/2010/main" val="1665091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89B0C5-75D4-4B4A-A872-686A87734C3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962DB6-3522-4560-A3F5-F7D648D80F6D}" type="slidenum">
              <a:rPr lang="en-US" smtClean="0"/>
              <a:t>‹#›</a:t>
            </a:fld>
            <a:endParaRPr lang="en-US"/>
          </a:p>
        </p:txBody>
      </p:sp>
    </p:spTree>
    <p:extLst>
      <p:ext uri="{BB962C8B-B14F-4D97-AF65-F5344CB8AC3E}">
        <p14:creationId xmlns:p14="http://schemas.microsoft.com/office/powerpoint/2010/main" val="1658998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89B0C5-75D4-4B4A-A872-686A87734C3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962DB6-3522-4560-A3F5-F7D648D80F6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352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89B0C5-75D4-4B4A-A872-686A87734C3B}"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962DB6-3522-4560-A3F5-F7D648D80F6D}" type="slidenum">
              <a:rPr lang="en-US" smtClean="0"/>
              <a:t>‹#›</a:t>
            </a:fld>
            <a:endParaRPr lang="en-US"/>
          </a:p>
        </p:txBody>
      </p:sp>
    </p:spTree>
    <p:extLst>
      <p:ext uri="{BB962C8B-B14F-4D97-AF65-F5344CB8AC3E}">
        <p14:creationId xmlns:p14="http://schemas.microsoft.com/office/powerpoint/2010/main" val="3774728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89B0C5-75D4-4B4A-A872-686A87734C3B}" type="datetimeFigureOut">
              <a:rPr lang="en-US" smtClean="0"/>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962DB6-3522-4560-A3F5-F7D648D80F6D}" type="slidenum">
              <a:rPr lang="en-US" smtClean="0"/>
              <a:t>‹#›</a:t>
            </a:fld>
            <a:endParaRPr lang="en-US"/>
          </a:p>
        </p:txBody>
      </p:sp>
    </p:spTree>
    <p:extLst>
      <p:ext uri="{BB962C8B-B14F-4D97-AF65-F5344CB8AC3E}">
        <p14:creationId xmlns:p14="http://schemas.microsoft.com/office/powerpoint/2010/main" val="3958706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89B0C5-75D4-4B4A-A872-686A87734C3B}" type="datetimeFigureOut">
              <a:rPr lang="en-US" smtClean="0"/>
              <a:t>5/13/2020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962DB6-3522-4560-A3F5-F7D648D80F6D}" type="slidenum">
              <a:rPr lang="en-US" smtClean="0"/>
              <a:t>‹#›</a:t>
            </a:fld>
            <a:endParaRPr lang="en-US"/>
          </a:p>
        </p:txBody>
      </p:sp>
    </p:spTree>
    <p:extLst>
      <p:ext uri="{BB962C8B-B14F-4D97-AF65-F5344CB8AC3E}">
        <p14:creationId xmlns:p14="http://schemas.microsoft.com/office/powerpoint/2010/main" val="2607332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89B0C5-75D4-4B4A-A872-686A87734C3B}" type="datetimeFigureOut">
              <a:rPr lang="en-US" smtClean="0"/>
              <a:t>5/13/2020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962DB6-3522-4560-A3F5-F7D648D80F6D}" type="slidenum">
              <a:rPr lang="en-US" smtClean="0"/>
              <a:t>‹#›</a:t>
            </a:fld>
            <a:endParaRPr lang="en-US"/>
          </a:p>
        </p:txBody>
      </p:sp>
    </p:spTree>
    <p:extLst>
      <p:ext uri="{BB962C8B-B14F-4D97-AF65-F5344CB8AC3E}">
        <p14:creationId xmlns:p14="http://schemas.microsoft.com/office/powerpoint/2010/main" val="291445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789B0C5-75D4-4B4A-A872-686A87734C3B}" type="datetimeFigureOut">
              <a:rPr lang="en-US" smtClean="0"/>
              <a:t>5/13/2020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962DB6-3522-4560-A3F5-F7D648D80F6D}" type="slidenum">
              <a:rPr lang="en-US" smtClean="0"/>
              <a:t>‹#›</a:t>
            </a:fld>
            <a:endParaRPr lang="en-US"/>
          </a:p>
        </p:txBody>
      </p:sp>
    </p:spTree>
    <p:extLst>
      <p:ext uri="{BB962C8B-B14F-4D97-AF65-F5344CB8AC3E}">
        <p14:creationId xmlns:p14="http://schemas.microsoft.com/office/powerpoint/2010/main" val="331178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89B0C5-75D4-4B4A-A872-686A87734C3B}"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962DB6-3522-4560-A3F5-F7D648D80F6D}" type="slidenum">
              <a:rPr lang="en-US" smtClean="0"/>
              <a:t>‹#›</a:t>
            </a:fld>
            <a:endParaRPr lang="en-US"/>
          </a:p>
        </p:txBody>
      </p:sp>
    </p:spTree>
    <p:extLst>
      <p:ext uri="{BB962C8B-B14F-4D97-AF65-F5344CB8AC3E}">
        <p14:creationId xmlns:p14="http://schemas.microsoft.com/office/powerpoint/2010/main" val="1444241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789B0C5-75D4-4B4A-A872-686A87734C3B}" type="datetimeFigureOut">
              <a:rPr lang="en-US" smtClean="0"/>
              <a:t>5/13/2020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962DB6-3522-4560-A3F5-F7D648D80F6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623381"/>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lay.google.com/store/apps/details?id=com.myfitnesspal.android&amp;hl=en_US" TargetMode="External"/><Relationship Id="rId7" Type="http://schemas.openxmlformats.org/officeDocument/2006/relationships/hyperlink" Target="https://www.myfitnesspal.com/" TargetMode="External"/><Relationship Id="rId2" Type="http://schemas.openxmlformats.org/officeDocument/2006/relationships/hyperlink" Target="https://www.webmd.com/diet/healthtool-food-calorie-counter" TargetMode="External"/><Relationship Id="rId1" Type="http://schemas.openxmlformats.org/officeDocument/2006/relationships/slideLayout" Target="../slideLayouts/slideLayout2.xml"/><Relationship Id="rId6" Type="http://schemas.openxmlformats.org/officeDocument/2006/relationships/hyperlink" Target="https://www.cancer.org/healthy/eat-healthy-get-active/take-control-your-weight/calorie-counter-calculator.html" TargetMode="External"/><Relationship Id="rId5" Type="http://schemas.openxmlformats.org/officeDocument/2006/relationships/hyperlink" Target="https://www.calculator.net/calorie-calculator.html" TargetMode="External"/><Relationship Id="rId4" Type="http://schemas.openxmlformats.org/officeDocument/2006/relationships/hyperlink" Target="https://www.my-calorie-counter.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3AD1-EB1B-44EF-9998-67C7BCF69D74}"/>
              </a:ext>
            </a:extLst>
          </p:cNvPr>
          <p:cNvSpPr>
            <a:spLocks noGrp="1"/>
          </p:cNvSpPr>
          <p:nvPr>
            <p:ph type="ctrTitle"/>
          </p:nvPr>
        </p:nvSpPr>
        <p:spPr>
          <a:xfrm>
            <a:off x="1094094" y="3021497"/>
            <a:ext cx="5791735" cy="3001862"/>
          </a:xfrm>
        </p:spPr>
        <p:txBody>
          <a:bodyPr anchor="t">
            <a:normAutofit fontScale="90000"/>
          </a:bodyPr>
          <a:lstStyle/>
          <a:p>
            <a:br>
              <a:rPr lang="en-US" sz="3400" b="0" dirty="0">
                <a:effectLst/>
              </a:rPr>
            </a:br>
            <a:br>
              <a:rPr lang="en-US" sz="3400" b="0" dirty="0">
                <a:effectLst/>
              </a:rPr>
            </a:br>
            <a:r>
              <a:rPr lang="en-US" sz="3400" b="1" dirty="0"/>
              <a:t>Calories Counter Website</a:t>
            </a:r>
            <a:br>
              <a:rPr lang="en-US" sz="3400" b="0" dirty="0">
                <a:effectLst/>
              </a:rPr>
            </a:br>
            <a:br>
              <a:rPr lang="en-US" sz="3400" dirty="0"/>
            </a:br>
            <a:r>
              <a:rPr lang="en-US" sz="3400" b="1" dirty="0"/>
              <a:t>Team ID:6</a:t>
            </a:r>
            <a:br>
              <a:rPr lang="en-US" sz="3400" b="1" dirty="0"/>
            </a:br>
            <a:r>
              <a:rPr lang="en-US" sz="3400" b="1" dirty="0"/>
              <a:t>Nikita Goyal</a:t>
            </a:r>
            <a:br>
              <a:rPr lang="en-US" sz="3400" b="1" dirty="0"/>
            </a:br>
            <a:r>
              <a:rPr lang="en-US" sz="3400" b="1" dirty="0"/>
              <a:t>Maryam </a:t>
            </a:r>
            <a:r>
              <a:rPr lang="en-US" sz="3400" b="1" dirty="0" err="1"/>
              <a:t>Albakhiet</a:t>
            </a:r>
            <a:br>
              <a:rPr lang="en-US" sz="3400" dirty="0"/>
            </a:br>
            <a:endParaRPr lang="en-US" sz="3400" dirty="0"/>
          </a:p>
        </p:txBody>
      </p:sp>
      <p:pic>
        <p:nvPicPr>
          <p:cNvPr id="4" name="Picture 3" descr="A close up of a flower&#10;&#10;Description automatically generated">
            <a:extLst>
              <a:ext uri="{FF2B5EF4-FFF2-40B4-BE49-F238E27FC236}">
                <a16:creationId xmlns:a16="http://schemas.microsoft.com/office/drawing/2014/main" id="{5AC33A53-297D-4A7C-BBB9-9CA0FA0DC421}"/>
              </a:ext>
            </a:extLst>
          </p:cNvPr>
          <p:cNvPicPr>
            <a:picLocks noChangeAspect="1"/>
          </p:cNvPicPr>
          <p:nvPr/>
        </p:nvPicPr>
        <p:blipFill rotWithShape="1">
          <a:blip r:embed="rId2">
            <a:extLst>
              <a:ext uri="{28A0092B-C50C-407E-A947-70E740481C1C}">
                <a14:useLocalDpi xmlns:a14="http://schemas.microsoft.com/office/drawing/2010/main" val="0"/>
              </a:ext>
            </a:extLst>
          </a:blip>
          <a:srcRect l="46858" r="2" b="2"/>
          <a:stretch/>
        </p:blipFill>
        <p:spPr>
          <a:xfrm>
            <a:off x="7534656" y="10"/>
            <a:ext cx="4657344" cy="6857990"/>
          </a:xfrm>
          <a:prstGeom prst="rect">
            <a:avLst/>
          </a:prstGeom>
        </p:spPr>
      </p:pic>
    </p:spTree>
    <p:extLst>
      <p:ext uri="{BB962C8B-B14F-4D97-AF65-F5344CB8AC3E}">
        <p14:creationId xmlns:p14="http://schemas.microsoft.com/office/powerpoint/2010/main" val="312195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FECD-5D93-479B-B410-2FAA833F322F}"/>
              </a:ext>
            </a:extLst>
          </p:cNvPr>
          <p:cNvSpPr>
            <a:spLocks noGrp="1"/>
          </p:cNvSpPr>
          <p:nvPr>
            <p:ph type="title"/>
          </p:nvPr>
        </p:nvSpPr>
        <p:spPr/>
        <p:txBody>
          <a:bodyPr/>
          <a:lstStyle/>
          <a:p>
            <a:r>
              <a:rPr lang="en-US" b="1" u="sng" dirty="0"/>
              <a:t>Demo</a:t>
            </a:r>
            <a:endParaRPr lang="en-US" dirty="0"/>
          </a:p>
        </p:txBody>
      </p:sp>
      <p:pic>
        <p:nvPicPr>
          <p:cNvPr id="7" name="Content Placeholder 6" descr="Food on a table&#10;&#10;Description automatically generated">
            <a:extLst>
              <a:ext uri="{FF2B5EF4-FFF2-40B4-BE49-F238E27FC236}">
                <a16:creationId xmlns:a16="http://schemas.microsoft.com/office/drawing/2014/main" id="{8FE11F55-0A5C-483B-8EEC-15F00A7238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9290" y="1846263"/>
            <a:ext cx="8373746" cy="4022725"/>
          </a:xfrm>
        </p:spPr>
      </p:pic>
    </p:spTree>
    <p:extLst>
      <p:ext uri="{BB962C8B-B14F-4D97-AF65-F5344CB8AC3E}">
        <p14:creationId xmlns:p14="http://schemas.microsoft.com/office/powerpoint/2010/main" val="3617906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20A3-0FFA-4351-9AA1-358FC86ABD42}"/>
              </a:ext>
            </a:extLst>
          </p:cNvPr>
          <p:cNvSpPr>
            <a:spLocks noGrp="1"/>
          </p:cNvSpPr>
          <p:nvPr>
            <p:ph type="title"/>
          </p:nvPr>
        </p:nvSpPr>
        <p:spPr>
          <a:xfrm>
            <a:off x="477078" y="516835"/>
            <a:ext cx="3100136" cy="2103875"/>
          </a:xfrm>
        </p:spPr>
        <p:txBody>
          <a:bodyPr>
            <a:normAutofit/>
          </a:bodyPr>
          <a:lstStyle/>
          <a:p>
            <a:r>
              <a:rPr lang="en-US" sz="3600" b="1" u="sng"/>
              <a:t>Contributions </a:t>
            </a:r>
            <a:br>
              <a:rPr lang="en-US" sz="3600"/>
            </a:br>
            <a:br>
              <a:rPr lang="en-US" sz="3600"/>
            </a:br>
            <a:endParaRPr lang="en-US" sz="3600"/>
          </a:p>
        </p:txBody>
      </p:sp>
      <p:cxnSp>
        <p:nvCxnSpPr>
          <p:cNvPr id="108"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58629B-4BE4-45C1-A7BF-E6996E761FD5}"/>
              </a:ext>
            </a:extLst>
          </p:cNvPr>
          <p:cNvSpPr>
            <a:spLocks noGrp="1"/>
          </p:cNvSpPr>
          <p:nvPr>
            <p:ph idx="1"/>
          </p:nvPr>
        </p:nvSpPr>
        <p:spPr>
          <a:xfrm>
            <a:off x="492371" y="2736574"/>
            <a:ext cx="3084844" cy="3366047"/>
          </a:xfrm>
        </p:spPr>
        <p:txBody>
          <a:bodyPr>
            <a:normAutofit/>
          </a:bodyPr>
          <a:lstStyle/>
          <a:p>
            <a:r>
              <a:rPr lang="en-US" sz="1500" b="1" dirty="0"/>
              <a:t>We evenly divided the project pages to build between me and my teammate and then we will collaborate the whole project together. Since, we are only two members in a team. We will try to do our best to achieve our goals for this project.</a:t>
            </a:r>
          </a:p>
        </p:txBody>
      </p:sp>
      <p:pic>
        <p:nvPicPr>
          <p:cNvPr id="5" name="Picture 4" descr="A close up of food&#10;&#10;Description automatically generated">
            <a:extLst>
              <a:ext uri="{FF2B5EF4-FFF2-40B4-BE49-F238E27FC236}">
                <a16:creationId xmlns:a16="http://schemas.microsoft.com/office/drawing/2014/main" id="{998659B3-8EE8-4E9E-8D68-062B336F67F8}"/>
              </a:ext>
            </a:extLst>
          </p:cNvPr>
          <p:cNvPicPr>
            <a:picLocks noChangeAspect="1"/>
          </p:cNvPicPr>
          <p:nvPr/>
        </p:nvPicPr>
        <p:blipFill rotWithShape="1">
          <a:blip r:embed="rId2">
            <a:extLst>
              <a:ext uri="{28A0092B-C50C-407E-A947-70E740481C1C}">
                <a14:useLocalDpi xmlns:a14="http://schemas.microsoft.com/office/drawing/2010/main" val="0"/>
              </a:ext>
            </a:extLst>
          </a:blip>
          <a:srcRect l="35978" r="12869" b="1"/>
          <a:stretch/>
        </p:blipFill>
        <p:spPr>
          <a:xfrm>
            <a:off x="4075043" y="10"/>
            <a:ext cx="8111272" cy="6857990"/>
          </a:xfrm>
          <a:prstGeom prst="rect">
            <a:avLst/>
          </a:prstGeom>
        </p:spPr>
      </p:pic>
    </p:spTree>
    <p:extLst>
      <p:ext uri="{BB962C8B-B14F-4D97-AF65-F5344CB8AC3E}">
        <p14:creationId xmlns:p14="http://schemas.microsoft.com/office/powerpoint/2010/main" val="1508588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8B6D-9B21-4CA8-80B4-997ED60DD336}"/>
              </a:ext>
            </a:extLst>
          </p:cNvPr>
          <p:cNvSpPr>
            <a:spLocks noGrp="1"/>
          </p:cNvSpPr>
          <p:nvPr>
            <p:ph type="title"/>
          </p:nvPr>
        </p:nvSpPr>
        <p:spPr>
          <a:xfrm>
            <a:off x="1097280" y="1248628"/>
            <a:ext cx="10058400" cy="1450757"/>
          </a:xfrm>
        </p:spPr>
        <p:txBody>
          <a:bodyPr>
            <a:normAutofit fontScale="90000"/>
          </a:bodyPr>
          <a:lstStyle/>
          <a:p>
            <a:r>
              <a:rPr lang="en-US" b="1" u="sng" dirty="0"/>
              <a:t>References </a:t>
            </a:r>
            <a:br>
              <a:rPr lang="en-US" dirty="0"/>
            </a:br>
            <a:br>
              <a:rPr lang="en-US" dirty="0"/>
            </a:br>
            <a:endParaRPr lang="en-US" dirty="0"/>
          </a:p>
        </p:txBody>
      </p:sp>
      <p:sp>
        <p:nvSpPr>
          <p:cNvPr id="3" name="Content Placeholder 2">
            <a:extLst>
              <a:ext uri="{FF2B5EF4-FFF2-40B4-BE49-F238E27FC236}">
                <a16:creationId xmlns:a16="http://schemas.microsoft.com/office/drawing/2014/main" id="{339BB909-55DC-4D49-BC71-77265235609C}"/>
              </a:ext>
            </a:extLst>
          </p:cNvPr>
          <p:cNvSpPr>
            <a:spLocks noGrp="1"/>
          </p:cNvSpPr>
          <p:nvPr>
            <p:ph idx="1"/>
          </p:nvPr>
        </p:nvSpPr>
        <p:spPr/>
        <p:txBody>
          <a:bodyPr>
            <a:normAutofit/>
          </a:bodyPr>
          <a:lstStyle/>
          <a:p>
            <a:pPr fontAlgn="base"/>
            <a:r>
              <a:rPr lang="en-US" b="1" u="sng" dirty="0">
                <a:hlinkClick r:id="rId2"/>
              </a:rPr>
              <a:t>https://www.webmd.com/diet/healthtool-food-calorie-counter</a:t>
            </a:r>
            <a:endParaRPr lang="en-US" b="1" dirty="0"/>
          </a:p>
          <a:p>
            <a:pPr fontAlgn="base"/>
            <a:r>
              <a:rPr lang="en-US" b="1" u="sng" dirty="0">
                <a:hlinkClick r:id="rId3"/>
              </a:rPr>
              <a:t>https://play.google.com/store/apps/details?id=com.myfitnesspal.android&amp;hl=en_US</a:t>
            </a:r>
            <a:endParaRPr lang="en-US" b="1" dirty="0"/>
          </a:p>
          <a:p>
            <a:pPr fontAlgn="base"/>
            <a:r>
              <a:rPr lang="en-US" b="1" u="sng" dirty="0">
                <a:hlinkClick r:id="rId4"/>
              </a:rPr>
              <a:t>https://www.my-calorie-counter.com/</a:t>
            </a:r>
            <a:endParaRPr lang="en-US" b="1" dirty="0"/>
          </a:p>
          <a:p>
            <a:pPr fontAlgn="base"/>
            <a:r>
              <a:rPr lang="en-US" b="1" u="sng" dirty="0">
                <a:hlinkClick r:id="rId5"/>
              </a:rPr>
              <a:t>https://www.calculator.net/calorie-calculator.html</a:t>
            </a:r>
            <a:endParaRPr lang="en-US" b="1" dirty="0"/>
          </a:p>
          <a:p>
            <a:pPr fontAlgn="base"/>
            <a:r>
              <a:rPr lang="en-US" b="1" u="sng" dirty="0">
                <a:hlinkClick r:id="rId6"/>
              </a:rPr>
              <a:t>https://www.cancer.org/healthy/eat-healthy-get-active/take-control-your-weight/calorie-counter-calculator.html</a:t>
            </a:r>
            <a:endParaRPr lang="en-US" b="1" dirty="0"/>
          </a:p>
          <a:p>
            <a:pPr fontAlgn="base"/>
            <a:r>
              <a:rPr lang="en-US" b="1" u="sng" dirty="0">
                <a:hlinkClick r:id="rId7"/>
              </a:rPr>
              <a:t>https://www.myfitnesspal.com/</a:t>
            </a:r>
            <a:endParaRPr lang="en-US" b="1" dirty="0"/>
          </a:p>
          <a:p>
            <a:pPr marL="0" indent="0">
              <a:buNone/>
            </a:pPr>
            <a:endParaRPr lang="en-US" dirty="0"/>
          </a:p>
        </p:txBody>
      </p:sp>
    </p:spTree>
    <p:extLst>
      <p:ext uri="{BB962C8B-B14F-4D97-AF65-F5344CB8AC3E}">
        <p14:creationId xmlns:p14="http://schemas.microsoft.com/office/powerpoint/2010/main" val="243800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85EE-698F-4DBD-B892-556D8035BFB3}"/>
              </a:ext>
            </a:extLst>
          </p:cNvPr>
          <p:cNvSpPr>
            <a:spLocks noGrp="1"/>
          </p:cNvSpPr>
          <p:nvPr>
            <p:ph type="title"/>
          </p:nvPr>
        </p:nvSpPr>
        <p:spPr>
          <a:xfrm>
            <a:off x="1095701" y="1171874"/>
            <a:ext cx="5568995" cy="1457002"/>
          </a:xfrm>
        </p:spPr>
        <p:txBody>
          <a:bodyPr anchor="b">
            <a:normAutofit/>
          </a:bodyPr>
          <a:lstStyle/>
          <a:p>
            <a:r>
              <a:rPr lang="en-US" sz="3100" b="1" u="sng" dirty="0"/>
              <a:t>Motivation </a:t>
            </a:r>
            <a:br>
              <a:rPr lang="en-US" sz="3100" dirty="0"/>
            </a:br>
            <a:br>
              <a:rPr lang="en-US" sz="3100" dirty="0"/>
            </a:br>
            <a:endParaRPr lang="en-US" sz="3100" dirty="0"/>
          </a:p>
        </p:txBody>
      </p:sp>
      <p:sp>
        <p:nvSpPr>
          <p:cNvPr id="3" name="Content Placeholder 2">
            <a:extLst>
              <a:ext uri="{FF2B5EF4-FFF2-40B4-BE49-F238E27FC236}">
                <a16:creationId xmlns:a16="http://schemas.microsoft.com/office/drawing/2014/main" id="{91E739DD-AF86-4A67-8C08-C10CD288B0D0}"/>
              </a:ext>
            </a:extLst>
          </p:cNvPr>
          <p:cNvSpPr>
            <a:spLocks noGrp="1"/>
          </p:cNvSpPr>
          <p:nvPr>
            <p:ph idx="1"/>
          </p:nvPr>
        </p:nvSpPr>
        <p:spPr>
          <a:xfrm>
            <a:off x="1000451" y="2333600"/>
            <a:ext cx="5171750" cy="3914799"/>
          </a:xfrm>
        </p:spPr>
        <p:txBody>
          <a:bodyPr anchor="t">
            <a:normAutofit/>
          </a:bodyPr>
          <a:lstStyle/>
          <a:p>
            <a:r>
              <a:rPr lang="en-US" sz="2000" b="1" dirty="0"/>
              <a:t>We are consuming a lot of unhealthy food and to keep track of our health we need to know what type of food we are consuming each day. How many calories we are intake. So, our Calorie Counter Website will help the users to keep track of their daily calories' intake. Hopefully by that, they can watch their weight and live healthier lives with our website.</a:t>
            </a:r>
          </a:p>
          <a:p>
            <a:pPr marL="0" indent="0">
              <a:buNone/>
            </a:pPr>
            <a:endParaRPr lang="en-US" sz="2000" dirty="0"/>
          </a:p>
        </p:txBody>
      </p:sp>
      <p:pic>
        <p:nvPicPr>
          <p:cNvPr id="5" name="Picture 4" descr="A close up of a flower&#10;&#10;Description automatically generated">
            <a:extLst>
              <a:ext uri="{FF2B5EF4-FFF2-40B4-BE49-F238E27FC236}">
                <a16:creationId xmlns:a16="http://schemas.microsoft.com/office/drawing/2014/main" id="{E6DA7227-93C7-47C0-9D0D-98911AF3501D}"/>
              </a:ext>
            </a:extLst>
          </p:cNvPr>
          <p:cNvPicPr>
            <a:picLocks noChangeAspect="1"/>
          </p:cNvPicPr>
          <p:nvPr/>
        </p:nvPicPr>
        <p:blipFill rotWithShape="1">
          <a:blip r:embed="rId2">
            <a:extLst>
              <a:ext uri="{28A0092B-C50C-407E-A947-70E740481C1C}">
                <a14:useLocalDpi xmlns:a14="http://schemas.microsoft.com/office/drawing/2010/main" val="0"/>
              </a:ext>
            </a:extLst>
          </a:blip>
          <a:srcRect l="46858" r="2" b="2"/>
          <a:stretch/>
        </p:blipFill>
        <p:spPr>
          <a:xfrm>
            <a:off x="7820407" y="260000"/>
            <a:ext cx="4066794" cy="5988399"/>
          </a:xfrm>
          <a:prstGeom prst="rect">
            <a:avLst/>
          </a:prstGeom>
        </p:spPr>
      </p:pic>
    </p:spTree>
    <p:extLst>
      <p:ext uri="{BB962C8B-B14F-4D97-AF65-F5344CB8AC3E}">
        <p14:creationId xmlns:p14="http://schemas.microsoft.com/office/powerpoint/2010/main" val="177373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97507-C37D-4627-88CD-8E19F0860C76}"/>
              </a:ext>
            </a:extLst>
          </p:cNvPr>
          <p:cNvSpPr>
            <a:spLocks noGrp="1"/>
          </p:cNvSpPr>
          <p:nvPr>
            <p:ph type="title"/>
          </p:nvPr>
        </p:nvSpPr>
        <p:spPr>
          <a:xfrm>
            <a:off x="6411685" y="634946"/>
            <a:ext cx="5127171" cy="1450757"/>
          </a:xfrm>
        </p:spPr>
        <p:txBody>
          <a:bodyPr>
            <a:normAutofit/>
          </a:bodyPr>
          <a:lstStyle/>
          <a:p>
            <a:r>
              <a:rPr lang="en-US" sz="3400" b="1" u="sng" dirty="0"/>
              <a:t>Objective</a:t>
            </a:r>
            <a:br>
              <a:rPr lang="en-US" sz="3400" dirty="0"/>
            </a:br>
            <a:br>
              <a:rPr lang="en-US" sz="3400" dirty="0"/>
            </a:br>
            <a:endParaRPr lang="en-US" sz="3400" dirty="0"/>
          </a:p>
        </p:txBody>
      </p:sp>
      <p:pic>
        <p:nvPicPr>
          <p:cNvPr id="7" name="Graphic 6" descr="Fork and knife">
            <a:extLst>
              <a:ext uri="{FF2B5EF4-FFF2-40B4-BE49-F238E27FC236}">
                <a16:creationId xmlns:a16="http://schemas.microsoft.com/office/drawing/2014/main" id="{5B413A74-0E66-4A4E-B037-86EEB478DB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132" y="645106"/>
            <a:ext cx="5247747" cy="5247747"/>
          </a:xfrm>
          <a:prstGeom prst="rect">
            <a:avLst/>
          </a:prstGeom>
        </p:spPr>
      </p:pic>
      <p:cxnSp>
        <p:nvCxnSpPr>
          <p:cNvPr id="20" name="Straight Connector 13">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B94246-ADC7-4685-9D58-FE609E62A8D9}"/>
              </a:ext>
            </a:extLst>
          </p:cNvPr>
          <p:cNvSpPr>
            <a:spLocks noGrp="1"/>
          </p:cNvSpPr>
          <p:nvPr>
            <p:ph idx="1"/>
          </p:nvPr>
        </p:nvSpPr>
        <p:spPr>
          <a:xfrm>
            <a:off x="6411684" y="1593910"/>
            <a:ext cx="5127172" cy="3670180"/>
          </a:xfrm>
        </p:spPr>
        <p:txBody>
          <a:bodyPr>
            <a:normAutofit fontScale="25000" lnSpcReduction="20000"/>
          </a:bodyPr>
          <a:lstStyle/>
          <a:p>
            <a:r>
              <a:rPr lang="en-US" sz="8000" b="1" dirty="0"/>
              <a:t>Building the calories counter website which includes certain features:</a:t>
            </a:r>
          </a:p>
          <a:p>
            <a:pPr>
              <a:buFont typeface="Wingdings" panose="05000000000000000000" pitchFamily="2" charset="2"/>
              <a:buChar char="v"/>
            </a:pPr>
            <a:r>
              <a:rPr lang="en-US" sz="8000" b="1" dirty="0"/>
              <a:t> Recipe generator</a:t>
            </a:r>
          </a:p>
          <a:p>
            <a:pPr>
              <a:buFont typeface="Wingdings" panose="05000000000000000000" pitchFamily="2" charset="2"/>
              <a:buChar char="v"/>
            </a:pPr>
            <a:r>
              <a:rPr lang="en-US" sz="8000" b="1" dirty="0"/>
              <a:t> Searching food calories</a:t>
            </a:r>
          </a:p>
          <a:p>
            <a:pPr>
              <a:buFont typeface="Wingdings" panose="05000000000000000000" pitchFamily="2" charset="2"/>
              <a:buChar char="v"/>
            </a:pPr>
            <a:r>
              <a:rPr lang="en-US" sz="8000" b="1" dirty="0"/>
              <a:t> Calories counter</a:t>
            </a:r>
          </a:p>
          <a:p>
            <a:pPr>
              <a:buFont typeface="Wingdings" panose="05000000000000000000" pitchFamily="2" charset="2"/>
              <a:buChar char="v"/>
            </a:pPr>
            <a:r>
              <a:rPr lang="en-US" sz="8000" b="1" dirty="0"/>
              <a:t> BMI calculator</a:t>
            </a:r>
          </a:p>
          <a:p>
            <a:pPr lvl="0">
              <a:buFont typeface="Wingdings" panose="05000000000000000000" pitchFamily="2" charset="2"/>
              <a:buChar char="v"/>
            </a:pPr>
            <a:r>
              <a:rPr lang="en-US" sz="8000" b="1" dirty="0"/>
              <a:t>  Keto Diet</a:t>
            </a:r>
          </a:p>
          <a:p>
            <a:pPr lvl="0">
              <a:buFont typeface="Wingdings" panose="05000000000000000000" pitchFamily="2" charset="2"/>
              <a:buChar char="v"/>
            </a:pPr>
            <a:r>
              <a:rPr lang="en-US" sz="8000" b="1" dirty="0"/>
              <a:t>  Exercise</a:t>
            </a:r>
          </a:p>
          <a:p>
            <a:pPr lvl="0">
              <a:buFont typeface="Wingdings" panose="05000000000000000000" pitchFamily="2" charset="2"/>
              <a:buChar char="v"/>
            </a:pPr>
            <a:endParaRPr lang="en-US" b="1" dirty="0"/>
          </a:p>
          <a:p>
            <a:pPr marL="0" indent="0">
              <a:buNone/>
            </a:pPr>
            <a:br>
              <a:rPr lang="en-US" dirty="0"/>
            </a:br>
            <a:endParaRPr lang="en-US" dirty="0"/>
          </a:p>
        </p:txBody>
      </p:sp>
      <p:sp>
        <p:nvSpPr>
          <p:cNvPr id="21" name="Rectangle 15">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900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528E-BA21-4B67-929D-FDAFFDECF7E6}"/>
              </a:ext>
            </a:extLst>
          </p:cNvPr>
          <p:cNvSpPr>
            <a:spLocks noGrp="1"/>
          </p:cNvSpPr>
          <p:nvPr>
            <p:ph type="title"/>
          </p:nvPr>
        </p:nvSpPr>
        <p:spPr>
          <a:xfrm>
            <a:off x="525780" y="1339977"/>
            <a:ext cx="4485861" cy="1088136"/>
          </a:xfrm>
        </p:spPr>
        <p:txBody>
          <a:bodyPr anchor="b">
            <a:normAutofit/>
          </a:bodyPr>
          <a:lstStyle/>
          <a:p>
            <a:r>
              <a:rPr lang="en-US" sz="2400" b="1" u="sng" dirty="0"/>
              <a:t>Difference</a:t>
            </a:r>
            <a:r>
              <a:rPr lang="en-US" sz="2400" dirty="0"/>
              <a:t> </a:t>
            </a:r>
            <a:br>
              <a:rPr lang="en-US" sz="2400" dirty="0"/>
            </a:br>
            <a:br>
              <a:rPr lang="en-US" sz="2400" dirty="0"/>
            </a:br>
            <a:endParaRPr lang="en-US" sz="2400" dirty="0"/>
          </a:p>
        </p:txBody>
      </p:sp>
      <p:sp>
        <p:nvSpPr>
          <p:cNvPr id="3" name="Content Placeholder 2">
            <a:extLst>
              <a:ext uri="{FF2B5EF4-FFF2-40B4-BE49-F238E27FC236}">
                <a16:creationId xmlns:a16="http://schemas.microsoft.com/office/drawing/2014/main" id="{59AC3E2A-279E-4A6C-BAE2-69502754C51E}"/>
              </a:ext>
            </a:extLst>
          </p:cNvPr>
          <p:cNvSpPr>
            <a:spLocks noGrp="1"/>
          </p:cNvSpPr>
          <p:nvPr>
            <p:ph idx="1"/>
          </p:nvPr>
        </p:nvSpPr>
        <p:spPr>
          <a:xfrm>
            <a:off x="408018" y="2305050"/>
            <a:ext cx="4498848" cy="3584448"/>
          </a:xfrm>
        </p:spPr>
        <p:txBody>
          <a:bodyPr anchor="t">
            <a:normAutofit/>
          </a:bodyPr>
          <a:lstStyle/>
          <a:p>
            <a:r>
              <a:rPr lang="en-US" sz="1800" b="1" dirty="0"/>
              <a:t>Differences from existing projects:</a:t>
            </a:r>
          </a:p>
          <a:p>
            <a:pPr fontAlgn="base">
              <a:buFont typeface="Wingdings" panose="05000000000000000000" pitchFamily="2" charset="2"/>
              <a:buChar char="v"/>
            </a:pPr>
            <a:r>
              <a:rPr lang="en-US" sz="1800" b="1" dirty="0"/>
              <a:t>Target calorie</a:t>
            </a:r>
          </a:p>
          <a:p>
            <a:pPr fontAlgn="base">
              <a:buFont typeface="Wingdings" panose="05000000000000000000" pitchFamily="2" charset="2"/>
              <a:buChar char="v"/>
            </a:pPr>
            <a:r>
              <a:rPr lang="en-US" sz="1800" b="1" dirty="0"/>
              <a:t>Recipe generator</a:t>
            </a:r>
          </a:p>
          <a:p>
            <a:pPr fontAlgn="base">
              <a:buFont typeface="Wingdings" panose="05000000000000000000" pitchFamily="2" charset="2"/>
              <a:buChar char="v"/>
            </a:pPr>
            <a:r>
              <a:rPr lang="en-US" sz="1800" b="1" dirty="0"/>
              <a:t>Exercise video posting</a:t>
            </a:r>
          </a:p>
          <a:p>
            <a:endParaRPr lang="en-US" sz="1800" dirty="0"/>
          </a:p>
        </p:txBody>
      </p:sp>
      <p:pic>
        <p:nvPicPr>
          <p:cNvPr id="6" name="Picture 5" descr="A close up of food&#10;&#10;Description automatically generated">
            <a:extLst>
              <a:ext uri="{FF2B5EF4-FFF2-40B4-BE49-F238E27FC236}">
                <a16:creationId xmlns:a16="http://schemas.microsoft.com/office/drawing/2014/main" id="{12E2C24E-8C4E-45C1-8618-769E80957063}"/>
              </a:ext>
            </a:extLst>
          </p:cNvPr>
          <p:cNvPicPr>
            <a:picLocks noChangeAspect="1"/>
          </p:cNvPicPr>
          <p:nvPr/>
        </p:nvPicPr>
        <p:blipFill rotWithShape="1">
          <a:blip r:embed="rId2">
            <a:extLst>
              <a:ext uri="{28A0092B-C50C-407E-A947-70E740481C1C}">
                <a14:useLocalDpi xmlns:a14="http://schemas.microsoft.com/office/drawing/2010/main" val="0"/>
              </a:ext>
            </a:extLst>
          </a:blip>
          <a:srcRect l="56586"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60986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7075-5078-460C-87FC-AB0DF6CD8C25}"/>
              </a:ext>
            </a:extLst>
          </p:cNvPr>
          <p:cNvSpPr>
            <a:spLocks noGrp="1"/>
          </p:cNvSpPr>
          <p:nvPr>
            <p:ph type="title"/>
          </p:nvPr>
        </p:nvSpPr>
        <p:spPr>
          <a:xfrm>
            <a:off x="1097280" y="852762"/>
            <a:ext cx="10058400" cy="1450757"/>
          </a:xfrm>
        </p:spPr>
        <p:txBody>
          <a:bodyPr>
            <a:normAutofit fontScale="90000"/>
          </a:bodyPr>
          <a:lstStyle/>
          <a:p>
            <a:r>
              <a:rPr lang="en-US" b="1" u="sng" dirty="0"/>
              <a:t>Architecture</a:t>
            </a:r>
            <a:r>
              <a:rPr lang="en-US" dirty="0"/>
              <a:t> </a:t>
            </a:r>
            <a:br>
              <a:rPr lang="en-US" dirty="0"/>
            </a:br>
            <a:br>
              <a:rPr lang="en-US" dirty="0"/>
            </a:br>
            <a:endParaRPr lang="en-US" dirty="0"/>
          </a:p>
        </p:txBody>
      </p:sp>
      <p:sp>
        <p:nvSpPr>
          <p:cNvPr id="4" name="Rectangle 3">
            <a:extLst>
              <a:ext uri="{FF2B5EF4-FFF2-40B4-BE49-F238E27FC236}">
                <a16:creationId xmlns:a16="http://schemas.microsoft.com/office/drawing/2014/main" id="{094E5D7A-0D89-4DEA-BE34-E0A4AC709284}"/>
              </a:ext>
            </a:extLst>
          </p:cNvPr>
          <p:cNvSpPr/>
          <p:nvPr/>
        </p:nvSpPr>
        <p:spPr>
          <a:xfrm>
            <a:off x="2519265" y="1766750"/>
            <a:ext cx="5533053" cy="1152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Presentation Layer/User Interface </a:t>
            </a:r>
          </a:p>
          <a:p>
            <a:pPr algn="ctr"/>
            <a:r>
              <a:rPr lang="en-US" sz="2000" dirty="0"/>
              <a:t>(HTML, CSS, JAVASCRIPT)</a:t>
            </a:r>
          </a:p>
          <a:p>
            <a:br>
              <a:rPr lang="en-US" dirty="0"/>
            </a:br>
            <a:endParaRPr lang="en-US" dirty="0"/>
          </a:p>
        </p:txBody>
      </p:sp>
      <p:sp>
        <p:nvSpPr>
          <p:cNvPr id="5" name="Rectangle 4">
            <a:extLst>
              <a:ext uri="{FF2B5EF4-FFF2-40B4-BE49-F238E27FC236}">
                <a16:creationId xmlns:a16="http://schemas.microsoft.com/office/drawing/2014/main" id="{477BC621-72F3-4151-824E-D5CBCF730047}"/>
              </a:ext>
            </a:extLst>
          </p:cNvPr>
          <p:cNvSpPr/>
          <p:nvPr/>
        </p:nvSpPr>
        <p:spPr>
          <a:xfrm>
            <a:off x="2519265" y="3507351"/>
            <a:ext cx="5533052" cy="75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Application Logic Layer</a:t>
            </a:r>
            <a:endParaRPr lang="en-US" dirty="0"/>
          </a:p>
        </p:txBody>
      </p:sp>
      <p:sp>
        <p:nvSpPr>
          <p:cNvPr id="6" name="Rectangle 5">
            <a:extLst>
              <a:ext uri="{FF2B5EF4-FFF2-40B4-BE49-F238E27FC236}">
                <a16:creationId xmlns:a16="http://schemas.microsoft.com/office/drawing/2014/main" id="{75DFC1FB-E2AB-4129-B842-A21806B2E7FF}"/>
              </a:ext>
            </a:extLst>
          </p:cNvPr>
          <p:cNvSpPr/>
          <p:nvPr/>
        </p:nvSpPr>
        <p:spPr>
          <a:xfrm>
            <a:off x="2551921" y="4922727"/>
            <a:ext cx="5467739" cy="839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Data Access Layer</a:t>
            </a:r>
            <a:endParaRPr lang="en-US"/>
          </a:p>
        </p:txBody>
      </p:sp>
      <p:sp>
        <p:nvSpPr>
          <p:cNvPr id="7" name="Arrow: Up 6">
            <a:extLst>
              <a:ext uri="{FF2B5EF4-FFF2-40B4-BE49-F238E27FC236}">
                <a16:creationId xmlns:a16="http://schemas.microsoft.com/office/drawing/2014/main" id="{9234E3E4-910F-49C8-A7B8-6E0CB0394F97}"/>
              </a:ext>
            </a:extLst>
          </p:cNvPr>
          <p:cNvSpPr/>
          <p:nvPr/>
        </p:nvSpPr>
        <p:spPr>
          <a:xfrm>
            <a:off x="4357395" y="2949510"/>
            <a:ext cx="531845" cy="5279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74635EA8-511D-4D3C-8809-06AE020DC777}"/>
              </a:ext>
            </a:extLst>
          </p:cNvPr>
          <p:cNvSpPr/>
          <p:nvPr/>
        </p:nvSpPr>
        <p:spPr>
          <a:xfrm>
            <a:off x="4357395" y="4326280"/>
            <a:ext cx="531845" cy="5411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7B4770CC-76B8-404B-A376-F9D74C488BA5}"/>
              </a:ext>
            </a:extLst>
          </p:cNvPr>
          <p:cNvSpPr/>
          <p:nvPr/>
        </p:nvSpPr>
        <p:spPr>
          <a:xfrm>
            <a:off x="5669280" y="2994362"/>
            <a:ext cx="457200" cy="527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7454FDA-7694-41D2-9182-8B2BCA993124}"/>
              </a:ext>
            </a:extLst>
          </p:cNvPr>
          <p:cNvSpPr/>
          <p:nvPr/>
        </p:nvSpPr>
        <p:spPr>
          <a:xfrm>
            <a:off x="5638800" y="4381552"/>
            <a:ext cx="457200" cy="541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766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BBA-0CD3-4C7B-BC49-A6FDE9AD0F4D}"/>
              </a:ext>
            </a:extLst>
          </p:cNvPr>
          <p:cNvSpPr>
            <a:spLocks noGrp="1"/>
          </p:cNvSpPr>
          <p:nvPr>
            <p:ph type="title"/>
          </p:nvPr>
        </p:nvSpPr>
        <p:spPr/>
        <p:txBody>
          <a:bodyPr/>
          <a:lstStyle/>
          <a:p>
            <a:r>
              <a:rPr lang="en-US" b="1" u="sng" dirty="0"/>
              <a:t>Demo</a:t>
            </a:r>
          </a:p>
        </p:txBody>
      </p:sp>
      <p:pic>
        <p:nvPicPr>
          <p:cNvPr id="6" name="Content Placeholder 5" descr="A close up of food on a table&#10;&#10;Description automatically generated">
            <a:extLst>
              <a:ext uri="{FF2B5EF4-FFF2-40B4-BE49-F238E27FC236}">
                <a16:creationId xmlns:a16="http://schemas.microsoft.com/office/drawing/2014/main" id="{A22B1A0E-32C8-4085-8ACB-DEB425F652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6078" y="1846263"/>
            <a:ext cx="8200170" cy="4022725"/>
          </a:xfrm>
        </p:spPr>
      </p:pic>
    </p:spTree>
    <p:extLst>
      <p:ext uri="{BB962C8B-B14F-4D97-AF65-F5344CB8AC3E}">
        <p14:creationId xmlns:p14="http://schemas.microsoft.com/office/powerpoint/2010/main" val="126947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Different types of food on a table&#10;&#10;Description automatically generated">
            <a:extLst>
              <a:ext uri="{FF2B5EF4-FFF2-40B4-BE49-F238E27FC236}">
                <a16:creationId xmlns:a16="http://schemas.microsoft.com/office/drawing/2014/main" id="{7316D3C6-C6B5-4673-85DB-405D4B5017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378"/>
          <a:stretch/>
        </p:blipFill>
        <p:spPr>
          <a:xfrm>
            <a:off x="-32" y="10"/>
            <a:ext cx="12192031" cy="4915066"/>
          </a:xfrm>
          <a:prstGeom prst="rect">
            <a:avLst/>
          </a:prstGeom>
        </p:spPr>
      </p:pic>
      <p:sp>
        <p:nvSpPr>
          <p:cNvPr id="30" name="Rectangle 29">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011F5D-2A05-469D-9361-BB9DD26A2F4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b="1" u="sng">
                <a:solidFill>
                  <a:srgbClr val="FFFFFF"/>
                </a:solidFill>
              </a:rPr>
              <a:t>Demo</a:t>
            </a:r>
          </a:p>
        </p:txBody>
      </p:sp>
      <p:sp>
        <p:nvSpPr>
          <p:cNvPr id="32" name="Rectangle 31">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457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60A0-059B-40E3-BEF6-378912A1C237}"/>
              </a:ext>
            </a:extLst>
          </p:cNvPr>
          <p:cNvSpPr>
            <a:spLocks noGrp="1"/>
          </p:cNvSpPr>
          <p:nvPr>
            <p:ph type="title"/>
          </p:nvPr>
        </p:nvSpPr>
        <p:spPr/>
        <p:txBody>
          <a:bodyPr/>
          <a:lstStyle/>
          <a:p>
            <a:r>
              <a:rPr lang="en-US" b="1" u="sng" dirty="0"/>
              <a:t>Demo</a:t>
            </a: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3F5F584B-BCB4-48B3-93CB-A8CF1EA29F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6374" y="1846263"/>
            <a:ext cx="8379578" cy="4022725"/>
          </a:xfrm>
        </p:spPr>
      </p:pic>
    </p:spTree>
    <p:extLst>
      <p:ext uri="{BB962C8B-B14F-4D97-AF65-F5344CB8AC3E}">
        <p14:creationId xmlns:p14="http://schemas.microsoft.com/office/powerpoint/2010/main" val="169490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2AF1-DD3B-419B-A19A-7A7437C0FE24}"/>
              </a:ext>
            </a:extLst>
          </p:cNvPr>
          <p:cNvSpPr>
            <a:spLocks noGrp="1"/>
          </p:cNvSpPr>
          <p:nvPr>
            <p:ph type="title"/>
          </p:nvPr>
        </p:nvSpPr>
        <p:spPr/>
        <p:txBody>
          <a:bodyPr/>
          <a:lstStyle/>
          <a:p>
            <a:r>
              <a:rPr lang="en-US" b="1" u="sng" dirty="0"/>
              <a:t>Demo</a:t>
            </a:r>
            <a:endParaRPr lang="en-US" dirty="0"/>
          </a:p>
        </p:txBody>
      </p:sp>
      <p:pic>
        <p:nvPicPr>
          <p:cNvPr id="7" name="Content Placeholder 6" descr="A close up of food&#10;&#10;Description automatically generated">
            <a:extLst>
              <a:ext uri="{FF2B5EF4-FFF2-40B4-BE49-F238E27FC236}">
                <a16:creationId xmlns:a16="http://schemas.microsoft.com/office/drawing/2014/main" id="{7F2CDBE0-A650-4A45-A0AD-C227B56726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6822" y="1846263"/>
            <a:ext cx="8238681" cy="4022725"/>
          </a:xfrm>
        </p:spPr>
      </p:pic>
    </p:spTree>
    <p:extLst>
      <p:ext uri="{BB962C8B-B14F-4D97-AF65-F5344CB8AC3E}">
        <p14:creationId xmlns:p14="http://schemas.microsoft.com/office/powerpoint/2010/main" val="310185411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1055</TotalTime>
  <Words>305</Words>
  <Application>Microsoft Office PowerPoint</Application>
  <PresentationFormat>Widescreen</PresentationFormat>
  <Paragraphs>38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Calibri Light</vt:lpstr>
      <vt:lpstr>Wingdings</vt:lpstr>
      <vt:lpstr>Retrospect</vt:lpstr>
      <vt:lpstr>  Calories Counter Website  Team ID:6 Nikita Goyal Maryam Albakhiet </vt:lpstr>
      <vt:lpstr>Motivation   </vt:lpstr>
      <vt:lpstr>Objective  </vt:lpstr>
      <vt:lpstr>Difference   </vt:lpstr>
      <vt:lpstr>Architecture   </vt:lpstr>
      <vt:lpstr>Demo</vt:lpstr>
      <vt:lpstr>Demo</vt:lpstr>
      <vt:lpstr>Demo</vt:lpstr>
      <vt:lpstr>Demo</vt:lpstr>
      <vt:lpstr>Demo</vt:lpstr>
      <vt:lpstr>Contributions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Calories Counter Website  Team ID:6 </dc:title>
  <dc:creator>Nikita goyal</dc:creator>
  <cp:lastModifiedBy>Nikita goyal</cp:lastModifiedBy>
  <cp:revision>3</cp:revision>
  <dcterms:created xsi:type="dcterms:W3CDTF">2020-05-14T03:21:45Z</dcterms:created>
  <dcterms:modified xsi:type="dcterms:W3CDTF">2020-05-14T20:57:10Z</dcterms:modified>
</cp:coreProperties>
</file>